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7" r:id="rId1"/>
  </p:sldMasterIdLst>
  <p:sldIdLst>
    <p:sldId id="256" r:id="rId2"/>
    <p:sldId id="355" r:id="rId3"/>
    <p:sldId id="276" r:id="rId4"/>
    <p:sldId id="351" r:id="rId5"/>
    <p:sldId id="352" r:id="rId6"/>
    <p:sldId id="353" r:id="rId7"/>
    <p:sldId id="354" r:id="rId8"/>
    <p:sldId id="350" r:id="rId9"/>
    <p:sldId id="356" r:id="rId10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0000"/>
    <a:srgbClr val="080808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829" autoAdjust="0"/>
    <p:restoredTop sz="94660"/>
  </p:normalViewPr>
  <p:slideViewPr>
    <p:cSldViewPr>
      <p:cViewPr varScale="1">
        <p:scale>
          <a:sx n="44" d="100"/>
          <a:sy n="44" d="100"/>
        </p:scale>
        <p:origin x="10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ar-LB" noProof="0" smtClean="0"/>
              <a:t>Click to edit Master title style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ar-LB" noProof="0" smtClean="0"/>
              <a:t>Click to edit Master subtitle style</a:t>
            </a:r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B16328D-9149-4766-83DE-3EB678446913}" type="slidenum">
              <a:rPr lang="ar-SA" altLang="ar-LB"/>
              <a:pPr/>
              <a:t>‹#›</a:t>
            </a:fld>
            <a:endParaRPr lang="en-US" altLang="ar-L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311D4-6861-498B-B470-2E381005276D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41653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E1939-8755-4C06-82F2-94E20E97E133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8168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EE595-961C-4C49-83D7-FEEB50966B12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68842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B768E-9C11-487D-9D1B-574C7A377202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280650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7A5F2-933B-4CBA-BA51-A3B58D4FFCF9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2558141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AF494-B5AA-4AA7-B62C-B347A323832A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328609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47437-60E7-442F-BEB8-B94C55AC55D2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2696758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5A667-006F-408A-976A-24FB77743DC8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222106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L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62CEB2-CEEB-4991-B789-A5898EDFE18B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3572744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L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L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L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8EB42-7041-4F83-AD86-364B24D5D490}" type="slidenum">
              <a:rPr lang="ar-SA" altLang="ar-LB"/>
              <a:pPr/>
              <a:t>‹#›</a:t>
            </a:fld>
            <a:endParaRPr lang="en-US" altLang="ar-LB"/>
          </a:p>
        </p:txBody>
      </p:sp>
    </p:spTree>
    <p:extLst>
      <p:ext uri="{BB962C8B-B14F-4D97-AF65-F5344CB8AC3E}">
        <p14:creationId xmlns:p14="http://schemas.microsoft.com/office/powerpoint/2010/main" val="154957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LB" smtClean="0"/>
              <a:t>Click to edit Master title style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LB" smtClean="0"/>
              <a:t>Edit Master text styles</a:t>
            </a:r>
          </a:p>
          <a:p>
            <a:pPr lvl="1"/>
            <a:r>
              <a:rPr lang="en-US" altLang="ar-LB" smtClean="0"/>
              <a:t>Second level</a:t>
            </a:r>
          </a:p>
          <a:p>
            <a:pPr lvl="2"/>
            <a:r>
              <a:rPr lang="en-US" altLang="ar-LB" smtClean="0"/>
              <a:t>Third level</a:t>
            </a:r>
          </a:p>
          <a:p>
            <a:pPr lvl="3"/>
            <a:r>
              <a:rPr lang="en-US" altLang="ar-LB" smtClean="0"/>
              <a:t>Fourth level</a:t>
            </a:r>
          </a:p>
          <a:p>
            <a:pPr lvl="4"/>
            <a:r>
              <a:rPr lang="en-US" altLang="ar-LB" smtClean="0"/>
              <a:t>Fifth level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en-US" altLang="ar-LB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endParaRPr lang="en-US" altLang="ar-LB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DE21800B-1562-4F3A-96F9-38123E2B1D57}" type="slidenum">
              <a:rPr lang="ar-SA" altLang="ar-LB"/>
              <a:pPr/>
              <a:t>‹#›</a:t>
            </a:fld>
            <a:endParaRPr lang="en-US" altLang="ar-L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LB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7.xml"/><Relationship Id="rId7" Type="http://schemas.openxmlformats.org/officeDocument/2006/relationships/hyperlink" Target="../../&#1601;&#1607;&#1585;&#1587;%20&#1575;&#1604;&#1603;&#1578;&#1575;&#1576;%20&#1575;&#1604;&#1605;&#1602;&#1583;&#1587;.pps#-1,3,Slide 3" TargetMode="Externa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../../&#1601;&#1607;&#1585;&#1587;%20&#1575;&#1604;&#1603;&#1578;&#1575;&#1576;%20&#1575;&#1604;&#1605;&#1602;&#1583;&#1587;.pps#-1,2,Slide 2" TargetMode="External"/><Relationship Id="rId5" Type="http://schemas.openxmlformats.org/officeDocument/2006/relationships/slide" Target="slide5.xml"/><Relationship Id="rId4" Type="http://schemas.openxmlformats.org/officeDocument/2006/relationships/slide" Target="slide6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1438" y="836613"/>
            <a:ext cx="8964612" cy="2519362"/>
          </a:xfrm>
          <a:effectLst>
            <a:outerShdw dist="40214" dir="6506746" algn="ctr" rotWithShape="0">
              <a:srgbClr val="FF0000"/>
            </a:outerShdw>
          </a:effec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ar-SA" altLang="ar-LB" sz="8000" b="1">
                <a:solidFill>
                  <a:srgbClr val="FFFF00"/>
                </a:solidFill>
              </a:rPr>
              <a:t>المزامير</a:t>
            </a:r>
          </a:p>
          <a:p>
            <a:pPr>
              <a:lnSpc>
                <a:spcPct val="80000"/>
              </a:lnSpc>
            </a:pPr>
            <a:endParaRPr lang="ar-KW" altLang="ar-LB" sz="72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ar-SA" altLang="ar-LB" sz="6000" b="1">
                <a:solidFill>
                  <a:srgbClr val="FFFF00"/>
                </a:solidFill>
              </a:rPr>
              <a:t>المزمور المئة</a:t>
            </a:r>
            <a:endParaRPr lang="en-US" altLang="ar-LB" sz="6000" b="1">
              <a:solidFill>
                <a:srgbClr val="FFFF00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07950" y="4292600"/>
            <a:ext cx="8964613" cy="3529013"/>
          </a:xfrm>
          <a:prstGeom prst="rect">
            <a:avLst/>
          </a:prstGeom>
          <a:noFill/>
          <a:ln>
            <a:noFill/>
          </a:ln>
          <a:effectLst>
            <a:outerShdw dist="40214" dir="6506746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algn="ctr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algn="ctr">
              <a:spcBef>
                <a:spcPct val="20000"/>
              </a:spcBef>
              <a:buClr>
                <a:schemeClr val="fol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algn="ctr" rtl="1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algn="ctr" rtl="1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algn="ctr" rtl="1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algn="ctr" rtl="1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ar-SA" altLang="ar-LB" sz="6000" b="1"/>
              <a:t>مزمور حمدٍ</a:t>
            </a:r>
          </a:p>
          <a:p>
            <a:pPr>
              <a:lnSpc>
                <a:spcPct val="80000"/>
              </a:lnSpc>
            </a:pPr>
            <a:endParaRPr lang="ar-KW" altLang="ar-LB" sz="6000" b="1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endParaRPr lang="en-US" altLang="ar-LB" sz="60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21000" r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ar-LB"/>
          </a:p>
        </p:txBody>
      </p:sp>
    </p:spTree>
    <p:extLst>
      <p:ext uri="{BB962C8B-B14F-4D97-AF65-F5344CB8AC3E}">
        <p14:creationId xmlns:p14="http://schemas.microsoft.com/office/powerpoint/2010/main" val="334065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2514600"/>
            <a:ext cx="8964613" cy="1600200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SA" altLang="ar-LB" sz="6600" b="1" dirty="0"/>
              <a:t>1 </a:t>
            </a:r>
            <a:r>
              <a:rPr lang="ar-SA" altLang="ar-LB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اهتفي</a:t>
            </a:r>
            <a:r>
              <a:rPr lang="ar-SA" altLang="ar-LB" sz="6600" b="1" dirty="0"/>
              <a:t> للرب يا كل الارض</a:t>
            </a:r>
            <a:endParaRPr lang="en-US" altLang="ar-LB" sz="6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2016125"/>
            <a:ext cx="8964613" cy="6669088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SA" altLang="ar-LB" sz="6600" b="1" dirty="0"/>
              <a:t>2 </a:t>
            </a:r>
            <a:r>
              <a:rPr lang="ar-SA" altLang="ar-LB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اعبدوا</a:t>
            </a:r>
            <a:r>
              <a:rPr lang="ar-SA" altLang="ar-LB" sz="6600" b="1" dirty="0"/>
              <a:t> الرب </a:t>
            </a:r>
            <a:r>
              <a:rPr lang="ar-SA" altLang="ar-LB" sz="6600" b="1" dirty="0">
                <a:solidFill>
                  <a:srgbClr val="FF0066"/>
                </a:solidFill>
              </a:rPr>
              <a:t>بفرح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ادخلوا</a:t>
            </a:r>
            <a:r>
              <a:rPr lang="ar-SA" altLang="ar-LB" sz="6600" b="1" dirty="0"/>
              <a:t> الى حضرته </a:t>
            </a:r>
            <a:r>
              <a:rPr lang="ar-SA" altLang="ar-LB" sz="6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بترنم</a:t>
            </a:r>
            <a:endParaRPr lang="en-US" altLang="ar-LB" sz="6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1773238"/>
            <a:ext cx="8964613" cy="6669087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SA" altLang="ar-LB" sz="6600" b="1" dirty="0"/>
              <a:t>3 </a:t>
            </a:r>
            <a:r>
              <a:rPr lang="ar-SA" altLang="ar-LB" sz="6600" b="1" dirty="0">
                <a:solidFill>
                  <a:srgbClr val="92D050"/>
                </a:solidFill>
              </a:rPr>
              <a:t>اعلموا</a:t>
            </a:r>
            <a:r>
              <a:rPr lang="ar-SA" altLang="ar-LB" sz="6600" b="1" dirty="0"/>
              <a:t> ان الرب هو </a:t>
            </a:r>
            <a:r>
              <a:rPr lang="ar-SA" altLang="ar-LB" sz="6600" b="1" dirty="0">
                <a:solidFill>
                  <a:srgbClr val="92D050"/>
                </a:solidFill>
              </a:rPr>
              <a:t>الله</a:t>
            </a:r>
            <a:r>
              <a:rPr lang="ar-SA" altLang="ar-LB" sz="6600" b="1" dirty="0"/>
              <a:t> هو </a:t>
            </a:r>
            <a:r>
              <a:rPr lang="ar-SA" altLang="ar-LB" sz="6600" b="1" dirty="0">
                <a:solidFill>
                  <a:srgbClr val="92D050"/>
                </a:solidFill>
              </a:rPr>
              <a:t>صنعنا</a:t>
            </a:r>
            <a:r>
              <a:rPr lang="ar-SA" altLang="ar-LB" sz="6600" b="1" dirty="0"/>
              <a:t> و له نحن </a:t>
            </a:r>
            <a:r>
              <a:rPr lang="ar-SA" altLang="ar-LB" sz="6600" b="1" dirty="0">
                <a:solidFill>
                  <a:srgbClr val="92D050"/>
                </a:solidFill>
              </a:rPr>
              <a:t>شعبه</a:t>
            </a:r>
            <a:r>
              <a:rPr lang="ar-SA" altLang="ar-LB" sz="6600" b="1" dirty="0"/>
              <a:t> و </a:t>
            </a:r>
            <a:r>
              <a:rPr lang="ar-SA" altLang="ar-LB" sz="6600" b="1" dirty="0">
                <a:solidFill>
                  <a:srgbClr val="92D050"/>
                </a:solidFill>
              </a:rPr>
              <a:t>غنم</a:t>
            </a:r>
            <a:r>
              <a:rPr lang="ar-SA" altLang="ar-LB" sz="6600" b="1" dirty="0"/>
              <a:t> مرعاه</a:t>
            </a:r>
            <a:endParaRPr lang="en-US" altLang="ar-LB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2089150"/>
            <a:ext cx="8964613" cy="6669088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SA" altLang="ar-LB" sz="6600" b="1" dirty="0"/>
              <a:t>4 </a:t>
            </a:r>
            <a:r>
              <a:rPr lang="ar-SA" altLang="ar-LB" sz="6600" b="1" dirty="0">
                <a:solidFill>
                  <a:schemeClr val="tx2">
                    <a:lumMod val="50000"/>
                  </a:schemeClr>
                </a:solidFill>
              </a:rPr>
              <a:t>ادخلوا</a:t>
            </a:r>
            <a:r>
              <a:rPr lang="ar-SA" altLang="ar-LB" sz="6600" b="1" dirty="0"/>
              <a:t> ابوابه </a:t>
            </a:r>
            <a:r>
              <a:rPr lang="ar-SA" altLang="ar-LB" sz="6600" b="1" dirty="0">
                <a:solidFill>
                  <a:srgbClr val="FF0066"/>
                </a:solidFill>
              </a:rPr>
              <a:t>بحمد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00B0F0"/>
                </a:solidFill>
              </a:rPr>
              <a:t>دياره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FF0066"/>
                </a:solidFill>
              </a:rPr>
              <a:t>بالتسبيح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00B0F0"/>
                </a:solidFill>
              </a:rPr>
              <a:t>احمدوه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FF0066"/>
                </a:solidFill>
              </a:rPr>
              <a:t>باركوا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92D050"/>
                </a:solidFill>
              </a:rPr>
              <a:t>اسمه</a:t>
            </a:r>
            <a:endParaRPr lang="en-US" altLang="ar-LB" sz="66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2016125"/>
            <a:ext cx="8964613" cy="6669088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SA" altLang="ar-LB" sz="6600" b="1" dirty="0"/>
              <a:t>5 </a:t>
            </a:r>
            <a:r>
              <a:rPr lang="ar-SA" altLang="ar-LB" sz="6600" b="1" dirty="0">
                <a:solidFill>
                  <a:srgbClr val="92D050"/>
                </a:solidFill>
              </a:rPr>
              <a:t>لان</a:t>
            </a:r>
            <a:r>
              <a:rPr lang="ar-SA" altLang="ar-LB" sz="6600" b="1" dirty="0"/>
              <a:t> الرب </a:t>
            </a:r>
            <a:r>
              <a:rPr lang="ar-SA" altLang="ar-LB" sz="6600" b="1" dirty="0">
                <a:solidFill>
                  <a:srgbClr val="92D050"/>
                </a:solidFill>
              </a:rPr>
              <a:t>صالح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92D050"/>
                </a:solidFill>
              </a:rPr>
              <a:t>الى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92D050"/>
                </a:solidFill>
              </a:rPr>
              <a:t>الابد</a:t>
            </a:r>
            <a:r>
              <a:rPr lang="ar-SA" altLang="ar-LB" sz="6600" b="1" dirty="0"/>
              <a:t> </a:t>
            </a:r>
            <a:r>
              <a:rPr lang="ar-SA" altLang="ar-LB" sz="6600" b="1" dirty="0">
                <a:solidFill>
                  <a:srgbClr val="92D050"/>
                </a:solidFill>
              </a:rPr>
              <a:t>رحمته</a:t>
            </a:r>
            <a:r>
              <a:rPr lang="ar-SA" altLang="ar-LB" sz="6600" b="1" dirty="0"/>
              <a:t> و الى دور فدور </a:t>
            </a:r>
            <a:r>
              <a:rPr lang="ar-SA" altLang="ar-LB" sz="6600" b="1" dirty="0">
                <a:solidFill>
                  <a:srgbClr val="92D050"/>
                </a:solidFill>
              </a:rPr>
              <a:t>امانته</a:t>
            </a:r>
            <a:endParaRPr lang="en-US" altLang="ar-LB" sz="66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08875" y="1146175"/>
            <a:ext cx="1423988" cy="457200"/>
          </a:xfrm>
          <a:prstGeom prst="rect">
            <a:avLst/>
          </a:prstGeom>
          <a:noFill/>
          <a:ln>
            <a:noFill/>
          </a:ln>
          <a:effectLst>
            <a:outerShdw dist="28398" dir="6993903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ar-KW" altLang="ar-LB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عدد 2</a:t>
            </a:r>
            <a:endParaRPr lang="en-US" altLang="ar-LB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290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7669213" y="2347913"/>
            <a:ext cx="1263650" cy="457200"/>
          </a:xfrm>
          <a:prstGeom prst="rect">
            <a:avLst/>
          </a:prstGeom>
          <a:noFill/>
          <a:ln>
            <a:noFill/>
          </a:ln>
          <a:effectLst>
            <a:outerShdw dist="28398" dir="6993903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ar-KW" altLang="ar-LB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عدد 5</a:t>
            </a:r>
            <a:endParaRPr lang="en-US" altLang="ar-LB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291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7777163" y="1962150"/>
            <a:ext cx="1155700" cy="457200"/>
          </a:xfrm>
          <a:prstGeom prst="rect">
            <a:avLst/>
          </a:prstGeom>
          <a:noFill/>
          <a:ln>
            <a:noFill/>
          </a:ln>
          <a:effectLst>
            <a:outerShdw dist="28398" dir="6993903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ar-KW" altLang="ar-LB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عدد 4</a:t>
            </a:r>
            <a:endParaRPr lang="en-US" altLang="ar-LB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292" name="Rectangle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669213" y="1576388"/>
            <a:ext cx="1263650" cy="457200"/>
          </a:xfrm>
          <a:prstGeom prst="rect">
            <a:avLst/>
          </a:prstGeom>
          <a:noFill/>
          <a:ln>
            <a:noFill/>
          </a:ln>
          <a:effectLst>
            <a:outerShdw dist="28398" dir="6993903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ar-KW" altLang="ar-LB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عدد 3</a:t>
            </a:r>
            <a:endParaRPr lang="en-US" altLang="ar-LB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4" name="Text Box 24">
            <a:hlinkClick r:id="rId6" action="ppaction://hlinkpres?slideindex=2&amp;slidetitle=Slide 2"/>
          </p:cNvPr>
          <p:cNvSpPr txBox="1">
            <a:spLocks noChangeArrowheads="1"/>
          </p:cNvSpPr>
          <p:nvPr/>
        </p:nvSpPr>
        <p:spPr bwMode="auto">
          <a:xfrm>
            <a:off x="1981200" y="115888"/>
            <a:ext cx="1727200" cy="519112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Low">
              <a:spcBef>
                <a:spcPct val="50000"/>
              </a:spcBef>
            </a:pPr>
            <a:r>
              <a:rPr kumimoji="1" lang="ar-KW" altLang="ar-LB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العهد القديم</a:t>
            </a:r>
            <a:endParaRPr kumimoji="1" lang="en-US" altLang="ar-LB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5" name="Text Box 25">
            <a:hlinkClick r:id="rId7" action="ppaction://hlinkpres?slideindex=3&amp;slidetitle=Slide 3"/>
          </p:cNvPr>
          <p:cNvSpPr txBox="1">
            <a:spLocks noChangeArrowheads="1"/>
          </p:cNvSpPr>
          <p:nvPr/>
        </p:nvSpPr>
        <p:spPr bwMode="auto">
          <a:xfrm>
            <a:off x="107950" y="115888"/>
            <a:ext cx="1798638" cy="519112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Low">
              <a:spcBef>
                <a:spcPct val="50000"/>
              </a:spcBef>
            </a:pPr>
            <a:r>
              <a:rPr kumimoji="1" lang="ar-KW" altLang="ar-LB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العهد الجديد</a:t>
            </a:r>
            <a:endParaRPr kumimoji="1" lang="en-US" altLang="ar-LB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6" name="Rectangle 26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7670800" y="738188"/>
            <a:ext cx="1263650" cy="457200"/>
          </a:xfrm>
          <a:prstGeom prst="rect">
            <a:avLst/>
          </a:prstGeom>
          <a:noFill/>
          <a:ln>
            <a:noFill/>
          </a:ln>
          <a:effectLst>
            <a:outerShdw dist="28398" dir="6993903" algn="ctr" rotWithShape="0">
              <a:srgbClr val="FF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defTabSz="7620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algn="r" defTabSz="762000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hangingPunct="0">
              <a:spcBef>
                <a:spcPct val="50000"/>
              </a:spcBef>
            </a:pPr>
            <a:r>
              <a:rPr lang="ar-KW" altLang="ar-LB" sz="2400" b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عدد 1</a:t>
            </a:r>
            <a:endParaRPr lang="en-US" altLang="ar-LB" sz="2400" b="1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422" name="Text Box 142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6948488" y="173038"/>
            <a:ext cx="2016125" cy="519112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Low">
              <a:spcBef>
                <a:spcPct val="50000"/>
              </a:spcBef>
            </a:pPr>
            <a:r>
              <a:rPr kumimoji="1" lang="ar-SA" altLang="ar-LB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مزمور</a:t>
            </a:r>
            <a:r>
              <a:rPr kumimoji="1" lang="ar-KW" altLang="ar-LB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ar-SA" altLang="ar-LB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en-US" altLang="ar-LB" sz="28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7950" y="76200"/>
            <a:ext cx="8964613" cy="6669088"/>
          </a:xfrm>
          <a:noFill/>
          <a:ln/>
          <a:effectLst>
            <a:outerShdw dist="40214" dir="6506746" algn="ctr" rotWithShape="0">
              <a:srgbClr val="FF0000"/>
            </a:outerShdw>
          </a:effectLst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Low"/>
            <a:r>
              <a:rPr lang="ar-LB" altLang="ar-LB" sz="6600" b="1" dirty="0" smtClean="0"/>
              <a:t>ما هي الأمور التي تذكرنا ان الرب هو الله ...... حقيقة .... صفات ... تطبيق .... </a:t>
            </a:r>
          </a:p>
          <a:p>
            <a:pPr algn="justLow"/>
            <a:r>
              <a:rPr lang="ar-LB" altLang="ar-LB" sz="6600" b="1" dirty="0" smtClean="0">
                <a:solidFill>
                  <a:srgbClr val="FFFF00"/>
                </a:solidFill>
              </a:rPr>
              <a:t>إقرأ الكلمة . </a:t>
            </a:r>
            <a:r>
              <a:rPr lang="ar-LB" altLang="ar-LB" sz="6000" b="1" dirty="0" smtClean="0">
                <a:solidFill>
                  <a:srgbClr val="FFFF00"/>
                </a:solidFill>
              </a:rPr>
              <a:t>خصص الوقت الكافي</a:t>
            </a:r>
          </a:p>
          <a:p>
            <a:pPr algn="justLow"/>
            <a:r>
              <a:rPr lang="ar-LB" altLang="ar-LB" sz="6600" b="1" dirty="0" smtClean="0">
                <a:solidFill>
                  <a:srgbClr val="FFC000"/>
                </a:solidFill>
              </a:rPr>
              <a:t>فترى التغيير في حياتك</a:t>
            </a:r>
          </a:p>
          <a:p>
            <a:pPr algn="justLow"/>
            <a:r>
              <a:rPr lang="ar-LB" altLang="ar-LB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طرق مختلفة لنرى الرب وجمالاته   </a:t>
            </a:r>
            <a:endParaRPr lang="en-US" altLang="ar-LB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5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0214" dir="6506746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ar-L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40214" dir="6506746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ar-L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anose="020B060403050404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مزمور 100</Template>
  <TotalTime>71</TotalTime>
  <Words>102</Words>
  <Application>Microsoft Office PowerPoint</Application>
  <PresentationFormat>On-screen Show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Tahoma</vt:lpstr>
      <vt:lpstr>Times New Roman</vt:lpstr>
      <vt:lpstr>Wingdings</vt:lpstr>
      <vt:lpstr>Textured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كنيسة التعاون المعمدانية</dc:creator>
  <cp:lastModifiedBy>كنيسة التعاون المعمدانية </cp:lastModifiedBy>
  <cp:revision>5</cp:revision>
  <dcterms:created xsi:type="dcterms:W3CDTF">2017-04-22T18:49:43Z</dcterms:created>
  <dcterms:modified xsi:type="dcterms:W3CDTF">2017-04-23T08:56:46Z</dcterms:modified>
</cp:coreProperties>
</file>