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tl="1" saveSubsetFonts="1">
  <p:sldMasterIdLst>
    <p:sldMasterId id="2147483697" r:id="rId1"/>
  </p:sldMasterIdLst>
  <p:sldIdLst>
    <p:sldId id="256" r:id="rId2"/>
    <p:sldId id="355" r:id="rId3"/>
    <p:sldId id="276" r:id="rId4"/>
    <p:sldId id="351" r:id="rId5"/>
    <p:sldId id="352" r:id="rId6"/>
    <p:sldId id="353" r:id="rId7"/>
    <p:sldId id="354" r:id="rId8"/>
    <p:sldId id="350" r:id="rId9"/>
    <p:sldId id="356" r:id="rId10"/>
  </p:sldIdLst>
  <p:sldSz cx="9144000" cy="6858000" type="screen4x3"/>
  <p:notesSz cx="6858000" cy="9144000"/>
  <p:defaultTextStyle>
    <a:defPPr>
      <a:defRPr lang="ar-SA"/>
    </a:defPPr>
    <a:lvl1pPr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anose="020B0604030504040204" pitchFamily="34" charset="0"/>
        <a:ea typeface="+mn-ea"/>
        <a:cs typeface="Arial" panose="020B0604020202020204" pitchFamily="34" charset="0"/>
      </a:defRPr>
    </a:lvl1pPr>
    <a:lvl2pPr marL="4572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anose="020B0604030504040204" pitchFamily="34" charset="0"/>
        <a:ea typeface="+mn-ea"/>
        <a:cs typeface="Arial" panose="020B0604020202020204" pitchFamily="34" charset="0"/>
      </a:defRPr>
    </a:lvl2pPr>
    <a:lvl3pPr marL="9144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anose="020B0604030504040204" pitchFamily="34" charset="0"/>
        <a:ea typeface="+mn-ea"/>
        <a:cs typeface="Arial" panose="020B0604020202020204" pitchFamily="34" charset="0"/>
      </a:defRPr>
    </a:lvl3pPr>
    <a:lvl4pPr marL="13716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anose="020B0604030504040204" pitchFamily="34" charset="0"/>
        <a:ea typeface="+mn-ea"/>
        <a:cs typeface="Arial" panose="020B0604020202020204" pitchFamily="34" charset="0"/>
      </a:defRPr>
    </a:lvl4pPr>
    <a:lvl5pPr marL="1828800" algn="r" rtl="1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Tahoma" panose="020B0604030504040204" pitchFamily="34" charset="0"/>
        <a:ea typeface="+mn-ea"/>
        <a:cs typeface="Arial" panose="020B0604020202020204" pitchFamily="34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Tahoma" panose="020B0604030504040204" pitchFamily="34" charset="0"/>
        <a:ea typeface="+mn-ea"/>
        <a:cs typeface="Arial" panose="020B0604020202020204" pitchFamily="34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Tahoma" panose="020B0604030504040204" pitchFamily="34" charset="0"/>
        <a:ea typeface="+mn-ea"/>
        <a:cs typeface="Arial" panose="020B0604020202020204" pitchFamily="34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Tahoma" panose="020B0604030504040204" pitchFamily="34" charset="0"/>
        <a:ea typeface="+mn-ea"/>
        <a:cs typeface="Arial" panose="020B0604020202020204" pitchFamily="34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Tahoma" panose="020B0604030504040204" pitchFamily="34" charset="0"/>
        <a:ea typeface="+mn-ea"/>
        <a:cs typeface="Arial" panose="020B0604020202020204" pitchFamily="34" charset="0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  <a:srgbClr val="CC0000"/>
    <a:srgbClr val="080808"/>
    <a:srgbClr val="FF0000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6829" autoAdjust="0"/>
    <p:restoredTop sz="94660"/>
  </p:normalViewPr>
  <p:slideViewPr>
    <p:cSldViewPr>
      <p:cViewPr varScale="1">
        <p:scale>
          <a:sx n="44" d="100"/>
          <a:sy n="44" d="100"/>
        </p:scale>
        <p:origin x="102" y="-2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8722" name="Rectangle 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1676400"/>
            <a:ext cx="7772400" cy="1828800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US" altLang="ar-LB" noProof="0" smtClean="0"/>
              <a:t>Click to edit Master title style</a:t>
            </a:r>
          </a:p>
        </p:txBody>
      </p:sp>
      <p:sp>
        <p:nvSpPr>
          <p:cNvPr id="158723" name="Rectangle 3"/>
          <p:cNvSpPr>
            <a:spLocks noGrp="1" noChangeArrowheads="1"/>
          </p:cNvSpPr>
          <p:nvPr>
            <p:ph type="subTitle" sz="quarter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 typeface="Wingdings" panose="05000000000000000000" pitchFamily="2" charset="2"/>
              <a:buNone/>
              <a:defRPr/>
            </a:lvl1pPr>
          </a:lstStyle>
          <a:p>
            <a:pPr lvl="0"/>
            <a:r>
              <a:rPr lang="en-US" altLang="ar-LB" noProof="0" smtClean="0"/>
              <a:t>Click to edit Master subtitle style</a:t>
            </a:r>
          </a:p>
        </p:txBody>
      </p:sp>
      <p:sp>
        <p:nvSpPr>
          <p:cNvPr id="158724" name="Rectangle 4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158725" name="Rectangle 5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158726" name="Rectangle 6"/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/>
            </a:lvl1pPr>
          </a:lstStyle>
          <a:p>
            <a:fld id="{AB16328D-9149-4766-83DE-3EB678446913}" type="slidenum">
              <a:rPr lang="ar-SA" altLang="ar-LB"/>
              <a:pPr/>
              <a:t>‹#›</a:t>
            </a:fld>
            <a:endParaRPr lang="en-US" altLang="ar-L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L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L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F311D4-6861-498B-B470-2E381005276D}" type="slidenum">
              <a:rPr lang="ar-SA" altLang="ar-LB"/>
              <a:pPr/>
              <a:t>‹#›</a:t>
            </a:fld>
            <a:endParaRPr lang="en-US" altLang="ar-LB"/>
          </a:p>
        </p:txBody>
      </p:sp>
    </p:spTree>
    <p:extLst>
      <p:ext uri="{BB962C8B-B14F-4D97-AF65-F5344CB8AC3E}">
        <p14:creationId xmlns:p14="http://schemas.microsoft.com/office/powerpoint/2010/main" val="416533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381000"/>
            <a:ext cx="2057400" cy="57150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ar-L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81000"/>
            <a:ext cx="6019800" cy="5715000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L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6E1939-8755-4C06-82F2-94E20E97E133}" type="slidenum">
              <a:rPr lang="ar-SA" altLang="ar-LB"/>
              <a:pPr/>
              <a:t>‹#›</a:t>
            </a:fld>
            <a:endParaRPr lang="en-US" altLang="ar-LB"/>
          </a:p>
        </p:txBody>
      </p:sp>
    </p:spTree>
    <p:extLst>
      <p:ext uri="{BB962C8B-B14F-4D97-AF65-F5344CB8AC3E}">
        <p14:creationId xmlns:p14="http://schemas.microsoft.com/office/powerpoint/2010/main" val="8168549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L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L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DEE595-961C-4C49-83D7-FEEB50966B12}" type="slidenum">
              <a:rPr lang="ar-SA" altLang="ar-LB"/>
              <a:pPr/>
              <a:t>‹#›</a:t>
            </a:fld>
            <a:endParaRPr lang="en-US" altLang="ar-LB"/>
          </a:p>
        </p:txBody>
      </p:sp>
    </p:spTree>
    <p:extLst>
      <p:ext uri="{BB962C8B-B14F-4D97-AF65-F5344CB8AC3E}">
        <p14:creationId xmlns:p14="http://schemas.microsoft.com/office/powerpoint/2010/main" val="6884278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ar-L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44B768E-9C11-487D-9D1B-574C7A377202}" type="slidenum">
              <a:rPr lang="ar-SA" altLang="ar-LB"/>
              <a:pPr/>
              <a:t>‹#›</a:t>
            </a:fld>
            <a:endParaRPr lang="en-US" altLang="ar-LB"/>
          </a:p>
        </p:txBody>
      </p:sp>
    </p:spTree>
    <p:extLst>
      <p:ext uri="{BB962C8B-B14F-4D97-AF65-F5344CB8AC3E}">
        <p14:creationId xmlns:p14="http://schemas.microsoft.com/office/powerpoint/2010/main" val="280650465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L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4038600" cy="4114800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L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4038600" cy="4114800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L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37A5F2-933B-4CBA-BA51-A3B58D4FFCF9}" type="slidenum">
              <a:rPr lang="ar-SA" altLang="ar-LB"/>
              <a:pPr/>
              <a:t>‹#›</a:t>
            </a:fld>
            <a:endParaRPr lang="en-US" altLang="ar-LB"/>
          </a:p>
        </p:txBody>
      </p:sp>
    </p:spTree>
    <p:extLst>
      <p:ext uri="{BB962C8B-B14F-4D97-AF65-F5344CB8AC3E}">
        <p14:creationId xmlns:p14="http://schemas.microsoft.com/office/powerpoint/2010/main" val="255814167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ar-L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L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L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C4AF494-B5AA-4AA7-B62C-B347A323832A}" type="slidenum">
              <a:rPr lang="ar-SA" altLang="ar-LB"/>
              <a:pPr/>
              <a:t>‹#›</a:t>
            </a:fld>
            <a:endParaRPr lang="en-US" altLang="ar-LB"/>
          </a:p>
        </p:txBody>
      </p:sp>
    </p:spTree>
    <p:extLst>
      <p:ext uri="{BB962C8B-B14F-4D97-AF65-F5344CB8AC3E}">
        <p14:creationId xmlns:p14="http://schemas.microsoft.com/office/powerpoint/2010/main" val="32860994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ar-L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FB47437-60E7-442F-BEB8-B94C55AC55D2}" type="slidenum">
              <a:rPr lang="ar-SA" altLang="ar-LB"/>
              <a:pPr/>
              <a:t>‹#›</a:t>
            </a:fld>
            <a:endParaRPr lang="en-US" altLang="ar-LB"/>
          </a:p>
        </p:txBody>
      </p:sp>
    </p:spTree>
    <p:extLst>
      <p:ext uri="{BB962C8B-B14F-4D97-AF65-F5344CB8AC3E}">
        <p14:creationId xmlns:p14="http://schemas.microsoft.com/office/powerpoint/2010/main" val="269675849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35A667-006F-408A-976A-24FB77743DC8}" type="slidenum">
              <a:rPr lang="ar-SA" altLang="ar-LB"/>
              <a:pPr/>
              <a:t>‹#›</a:t>
            </a:fld>
            <a:endParaRPr lang="en-US" altLang="ar-LB"/>
          </a:p>
        </p:txBody>
      </p:sp>
    </p:spTree>
    <p:extLst>
      <p:ext uri="{BB962C8B-B14F-4D97-AF65-F5344CB8AC3E}">
        <p14:creationId xmlns:p14="http://schemas.microsoft.com/office/powerpoint/2010/main" val="22210614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ar-L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ar-L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62CEB2-CEEB-4991-B789-A5898EDFE18B}" type="slidenum">
              <a:rPr lang="ar-SA" altLang="ar-LB"/>
              <a:pPr/>
              <a:t>‹#›</a:t>
            </a:fld>
            <a:endParaRPr lang="en-US" altLang="ar-LB"/>
          </a:p>
        </p:txBody>
      </p:sp>
    </p:spTree>
    <p:extLst>
      <p:ext uri="{BB962C8B-B14F-4D97-AF65-F5344CB8AC3E}">
        <p14:creationId xmlns:p14="http://schemas.microsoft.com/office/powerpoint/2010/main" val="35727442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ar-L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Click icon to add picture</a:t>
            </a:r>
            <a:endParaRPr lang="ar-L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ar-L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CB8EB42-7041-4F83-AD86-364B24D5D490}" type="slidenum">
              <a:rPr lang="ar-SA" altLang="ar-LB"/>
              <a:pPr/>
              <a:t>‹#›</a:t>
            </a:fld>
            <a:endParaRPr lang="en-US" altLang="ar-LB"/>
          </a:p>
        </p:txBody>
      </p:sp>
    </p:spTree>
    <p:extLst>
      <p:ext uri="{BB962C8B-B14F-4D97-AF65-F5344CB8AC3E}">
        <p14:creationId xmlns:p14="http://schemas.microsoft.com/office/powerpoint/2010/main" val="15495713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3">
            <a:duotone>
              <a:schemeClr val="bg1"/>
              <a:srgbClr val="FFFFFF"/>
            </a:duotone>
          </a:blip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7698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381000"/>
            <a:ext cx="8229600" cy="1371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ar-LB" smtClean="0"/>
              <a:t>Click to edit Master title style</a:t>
            </a:r>
          </a:p>
        </p:txBody>
      </p:sp>
      <p:sp>
        <p:nvSpPr>
          <p:cNvPr id="157699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81200"/>
            <a:ext cx="82296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ar-LB" smtClean="0"/>
              <a:t>Edit Master text styles</a:t>
            </a:r>
          </a:p>
          <a:p>
            <a:pPr lvl="1"/>
            <a:r>
              <a:rPr lang="en-US" altLang="ar-LB" smtClean="0"/>
              <a:t>Second level</a:t>
            </a:r>
          </a:p>
          <a:p>
            <a:pPr lvl="2"/>
            <a:r>
              <a:rPr lang="en-US" altLang="ar-LB" smtClean="0"/>
              <a:t>Third level</a:t>
            </a:r>
          </a:p>
          <a:p>
            <a:pPr lvl="3"/>
            <a:r>
              <a:rPr lang="en-US" altLang="ar-LB" smtClean="0"/>
              <a:t>Fourth level</a:t>
            </a:r>
          </a:p>
          <a:p>
            <a:pPr lvl="4"/>
            <a:r>
              <a:rPr lang="en-US" altLang="ar-LB" smtClean="0"/>
              <a:t>Fifth level</a:t>
            </a:r>
          </a:p>
        </p:txBody>
      </p:sp>
      <p:sp>
        <p:nvSpPr>
          <p:cNvPr id="157700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l" rtl="0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panose="020B0604020202020204" pitchFamily="34" charset="0"/>
              </a:defRPr>
            </a:lvl1pPr>
          </a:lstStyle>
          <a:p>
            <a:endParaRPr lang="en-US" altLang="ar-LB"/>
          </a:p>
        </p:txBody>
      </p:sp>
      <p:sp>
        <p:nvSpPr>
          <p:cNvPr id="157701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 rtl="0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panose="020B0604020202020204" pitchFamily="34" charset="0"/>
              </a:defRPr>
            </a:lvl1pPr>
          </a:lstStyle>
          <a:p>
            <a:endParaRPr lang="en-US" altLang="ar-LB"/>
          </a:p>
        </p:txBody>
      </p:sp>
      <p:sp>
        <p:nvSpPr>
          <p:cNvPr id="157702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rtl="0">
              <a:defRPr sz="1400">
                <a:effectLst>
                  <a:outerShdw blurRad="38100" dist="38100" dir="2700000" algn="tl">
                    <a:srgbClr val="000000"/>
                  </a:outerShdw>
                </a:effectLst>
                <a:latin typeface="Arial" panose="020B0604020202020204" pitchFamily="34" charset="0"/>
              </a:defRPr>
            </a:lvl1pPr>
          </a:lstStyle>
          <a:p>
            <a:fld id="{DE21800B-1562-4F3A-96F9-38123E2B1D57}" type="slidenum">
              <a:rPr lang="ar-SA" altLang="ar-LB"/>
              <a:pPr/>
              <a:t>‹#›</a:t>
            </a:fld>
            <a:endParaRPr lang="en-US" altLang="ar-LB"/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98" r:id="rId1"/>
    <p:sldLayoutId id="2147483699" r:id="rId2"/>
    <p:sldLayoutId id="2147483700" r:id="rId3"/>
    <p:sldLayoutId id="2147483701" r:id="rId4"/>
    <p:sldLayoutId id="2147483702" r:id="rId5"/>
    <p:sldLayoutId id="2147483703" r:id="rId6"/>
    <p:sldLayoutId id="2147483704" r:id="rId7"/>
    <p:sldLayoutId id="2147483705" r:id="rId8"/>
    <p:sldLayoutId id="2147483706" r:id="rId9"/>
    <p:sldLayoutId id="2147483707" r:id="rId10"/>
    <p:sldLayoutId id="2147483708" r:id="rId11"/>
  </p:sldLayoutIdLst>
  <p:txStyles>
    <p:titleStyle>
      <a:lvl1pPr algn="ctr" rtl="1" eaLnBrk="1" fontAlgn="base" hangingPunct="1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anose="020B0604030504040204" pitchFamily="34" charset="0"/>
          <a:cs typeface="Arial" panose="020B0604020202020204" pitchFamily="34" charset="0"/>
        </a:defRPr>
      </a:lvl2pPr>
      <a:lvl3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anose="020B0604030504040204" pitchFamily="34" charset="0"/>
          <a:cs typeface="Arial" panose="020B0604020202020204" pitchFamily="34" charset="0"/>
        </a:defRPr>
      </a:lvl3pPr>
      <a:lvl4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anose="020B0604030504040204" pitchFamily="34" charset="0"/>
          <a:cs typeface="Arial" panose="020B0604020202020204" pitchFamily="34" charset="0"/>
        </a:defRPr>
      </a:lvl4pPr>
      <a:lvl5pPr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anose="020B0604030504040204" pitchFamily="34" charset="0"/>
          <a:cs typeface="Arial" panose="020B0604020202020204" pitchFamily="34" charset="0"/>
        </a:defRPr>
      </a:lvl5pPr>
      <a:lvl6pPr marL="4572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anose="020B0604030504040204" pitchFamily="34" charset="0"/>
          <a:cs typeface="Arial" panose="020B0604020202020204" pitchFamily="34" charset="0"/>
        </a:defRPr>
      </a:lvl6pPr>
      <a:lvl7pPr marL="9144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anose="020B0604030504040204" pitchFamily="34" charset="0"/>
          <a:cs typeface="Arial" panose="020B0604020202020204" pitchFamily="34" charset="0"/>
        </a:defRPr>
      </a:lvl7pPr>
      <a:lvl8pPr marL="13716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anose="020B0604030504040204" pitchFamily="34" charset="0"/>
          <a:cs typeface="Arial" panose="020B0604020202020204" pitchFamily="34" charset="0"/>
        </a:defRPr>
      </a:lvl8pPr>
      <a:lvl9pPr marL="1828800" algn="ctr" rtl="1" eaLnBrk="1" fontAlgn="base" hangingPunct="1">
        <a:spcBef>
          <a:spcPct val="0"/>
        </a:spcBef>
        <a:spcAft>
          <a:spcPct val="0"/>
        </a:spcAft>
        <a:defRPr sz="4400">
          <a:solidFill>
            <a:schemeClr val="tx2"/>
          </a:solidFill>
          <a:effectLst>
            <a:outerShdw blurRad="38100" dist="38100" dir="2700000" algn="tl">
              <a:srgbClr val="000000"/>
            </a:outerShdw>
          </a:effectLst>
          <a:latin typeface="Tahoma" panose="020B0604030504040204" pitchFamily="34" charset="0"/>
          <a:cs typeface="Arial" panose="020B0604020202020204" pitchFamily="34" charset="0"/>
        </a:defRPr>
      </a:lvl9pPr>
    </p:titleStyle>
    <p:bodyStyle>
      <a:lvl1pPr marL="342900" indent="-342900" algn="r" rtl="1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anose="05000000000000000000" pitchFamily="2" charset="2"/>
        <a:buChar char="n"/>
        <a:defRPr sz="32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1pPr>
      <a:lvl2pPr marL="742950" indent="-285750" algn="r" rtl="1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65000"/>
        <a:buFont typeface="Wingdings" panose="05000000000000000000" pitchFamily="2" charset="2"/>
        <a:buChar char="n"/>
        <a:defRPr sz="28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2pPr>
      <a:lvl3pPr marL="1143000" indent="-228600" algn="r" rtl="1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anose="05000000000000000000" pitchFamily="2" charset="2"/>
        <a:buChar char="n"/>
        <a:defRPr sz="24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3pPr>
      <a:lvl4pPr marL="1600200" indent="-228600" algn="r" rtl="1" eaLnBrk="1" fontAlgn="base" hangingPunct="1">
        <a:spcBef>
          <a:spcPct val="20000"/>
        </a:spcBef>
        <a:spcAft>
          <a:spcPct val="0"/>
        </a:spcAft>
        <a:buClr>
          <a:schemeClr val="folHlink"/>
        </a:buClr>
        <a:buSzPct val="65000"/>
        <a:buFont typeface="Wingdings" panose="05000000000000000000" pitchFamily="2" charset="2"/>
        <a:buChar char="n"/>
        <a:defRPr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4pPr>
      <a:lvl5pPr marL="2057400" indent="-228600" algn="r" rtl="1" eaLnBrk="1" fontAlgn="base" hangingPunct="1">
        <a:spcBef>
          <a:spcPct val="20000"/>
        </a:spcBef>
        <a:spcAft>
          <a:spcPct val="0"/>
        </a:spcAft>
        <a:buClr>
          <a:schemeClr val="hlink"/>
        </a:buClr>
        <a:buSzPct val="65000"/>
        <a:buFont typeface="Wingdings" panose="05000000000000000000" pitchFamily="2" charset="2"/>
        <a:buChar char="n"/>
        <a:defRPr sz="2000" kern="1200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n-lt"/>
          <a:ea typeface="+mn-ea"/>
          <a:cs typeface="+mn-cs"/>
        </a:defRPr>
      </a:lvl5pPr>
      <a:lvl6pPr marL="25146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r" defTabSz="914400" rtl="1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ar-LB"/>
      </a:defPPr>
      <a:lvl1pPr marL="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r" defTabSz="914400" rtl="1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slide" Target="slide3.xml"/><Relationship Id="rId3" Type="http://schemas.openxmlformats.org/officeDocument/2006/relationships/slide" Target="slide7.xml"/><Relationship Id="rId7" Type="http://schemas.openxmlformats.org/officeDocument/2006/relationships/hyperlink" Target="../../&#1601;&#1607;&#1585;&#1587;%20&#1575;&#1604;&#1603;&#1578;&#1575;&#1576;%20&#1575;&#1604;&#1605;&#1602;&#1583;&#1587;.pps#-1,3,Slide 3" TargetMode="External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6" Type="http://schemas.openxmlformats.org/officeDocument/2006/relationships/hyperlink" Target="../../&#1601;&#1607;&#1585;&#1587;%20&#1575;&#1604;&#1603;&#1578;&#1575;&#1576;%20&#1575;&#1604;&#1605;&#1602;&#1583;&#1587;.pps#-1,2,Slide 2" TargetMode="External"/><Relationship Id="rId5" Type="http://schemas.openxmlformats.org/officeDocument/2006/relationships/slide" Target="slide5.xml"/><Relationship Id="rId4" Type="http://schemas.openxmlformats.org/officeDocument/2006/relationships/slide" Target="slide6.xml"/><Relationship Id="rId9" Type="http://schemas.openxmlformats.org/officeDocument/2006/relationships/slide" Target="slide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71438" y="836613"/>
            <a:ext cx="8964612" cy="2519362"/>
          </a:xfrm>
          <a:effectLst>
            <a:outerShdw dist="40214" dir="6506746" algn="ctr" rotWithShape="0">
              <a:srgbClr val="FF0000"/>
            </a:outerShdw>
          </a:effectLst>
        </p:spPr>
        <p:txBody>
          <a:bodyPr/>
          <a:lstStyle/>
          <a:p>
            <a:pPr>
              <a:lnSpc>
                <a:spcPct val="80000"/>
              </a:lnSpc>
            </a:pPr>
            <a:r>
              <a:rPr lang="ar-SA" altLang="ar-LB" sz="8000" b="1">
                <a:solidFill>
                  <a:srgbClr val="FFFF00"/>
                </a:solidFill>
              </a:rPr>
              <a:t>المزامير</a:t>
            </a:r>
          </a:p>
          <a:p>
            <a:pPr>
              <a:lnSpc>
                <a:spcPct val="80000"/>
              </a:lnSpc>
            </a:pPr>
            <a:endParaRPr lang="ar-KW" altLang="ar-LB" sz="7200" b="1">
              <a:solidFill>
                <a:srgbClr val="FFFF00"/>
              </a:solidFill>
            </a:endParaRPr>
          </a:p>
          <a:p>
            <a:pPr>
              <a:lnSpc>
                <a:spcPct val="80000"/>
              </a:lnSpc>
            </a:pPr>
            <a:r>
              <a:rPr lang="ar-SA" altLang="ar-LB" sz="6000" b="1">
                <a:solidFill>
                  <a:srgbClr val="FFFF00"/>
                </a:solidFill>
              </a:rPr>
              <a:t>المزمور المئة</a:t>
            </a:r>
            <a:endParaRPr lang="en-US" altLang="ar-LB" sz="6000" b="1">
              <a:solidFill>
                <a:srgbClr val="FFFF00"/>
              </a:solidFill>
            </a:endParaRPr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107950" y="4292600"/>
            <a:ext cx="8964613" cy="3529013"/>
          </a:xfrm>
          <a:prstGeom prst="rect">
            <a:avLst/>
          </a:prstGeom>
          <a:noFill/>
          <a:ln>
            <a:noFill/>
          </a:ln>
          <a:effectLst>
            <a:outerShdw dist="40214" dir="6506746" algn="ctr" rotWithShape="0">
              <a:srgbClr val="FF0000"/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algn="ctr">
              <a:spcBef>
                <a:spcPct val="20000"/>
              </a:spcBef>
              <a:buClr>
                <a:schemeClr val="hlink"/>
              </a:buClr>
              <a:buSzPct val="65000"/>
              <a:buFont typeface="Wingdings" panose="05000000000000000000" pitchFamily="2" charset="2"/>
              <a:defRPr sz="32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anose="020B0604030504040204" pitchFamily="34" charset="0"/>
                <a:cs typeface="Arial" panose="020B0604020202020204" pitchFamily="34" charset="0"/>
              </a:defRPr>
            </a:lvl1pPr>
            <a:lvl2pPr algn="ctr">
              <a:spcBef>
                <a:spcPct val="20000"/>
              </a:spcBef>
              <a:buClr>
                <a:schemeClr val="folHlink"/>
              </a:buClr>
              <a:buSzPct val="65000"/>
              <a:buFont typeface="Wingdings" panose="05000000000000000000" pitchFamily="2" charset="2"/>
              <a:defRPr sz="28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anose="020B0604030504040204" pitchFamily="34" charset="0"/>
                <a:cs typeface="Arial" panose="020B0604020202020204" pitchFamily="34" charset="0"/>
              </a:defRPr>
            </a:lvl2pPr>
            <a:lvl3pPr algn="ctr">
              <a:spcBef>
                <a:spcPct val="20000"/>
              </a:spcBef>
              <a:buClr>
                <a:schemeClr val="hlink"/>
              </a:buClr>
              <a:buSzPct val="65000"/>
              <a:buFont typeface="Wingdings" panose="05000000000000000000" pitchFamily="2" charset="2"/>
              <a:defRPr sz="24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anose="020B0604030504040204" pitchFamily="34" charset="0"/>
                <a:cs typeface="Arial" panose="020B0604020202020204" pitchFamily="34" charset="0"/>
              </a:defRPr>
            </a:lvl3pPr>
            <a:lvl4pPr algn="ctr">
              <a:spcBef>
                <a:spcPct val="20000"/>
              </a:spcBef>
              <a:buClr>
                <a:schemeClr val="folHlink"/>
              </a:buClr>
              <a:buSzPct val="65000"/>
              <a:buFont typeface="Wingdings" panose="05000000000000000000" pitchFamily="2" charset="2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anose="020B0604030504040204" pitchFamily="34" charset="0"/>
                <a:cs typeface="Arial" panose="020B0604020202020204" pitchFamily="34" charset="0"/>
              </a:defRPr>
            </a:lvl4pPr>
            <a:lvl5pPr algn="ctr">
              <a:spcBef>
                <a:spcPct val="20000"/>
              </a:spcBef>
              <a:buClr>
                <a:schemeClr val="hlink"/>
              </a:buClr>
              <a:buSzPct val="65000"/>
              <a:buFont typeface="Wingdings" panose="05000000000000000000" pitchFamily="2" charset="2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anose="020B0604030504040204" pitchFamily="34" charset="0"/>
                <a:cs typeface="Arial" panose="020B0604020202020204" pitchFamily="34" charset="0"/>
              </a:defRPr>
            </a:lvl5pPr>
            <a:lvl6pPr algn="ctr" rtl="1" fontAlgn="base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65000"/>
              <a:buFont typeface="Wingdings" panose="05000000000000000000" pitchFamily="2" charset="2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anose="020B0604030504040204" pitchFamily="34" charset="0"/>
                <a:cs typeface="Arial" panose="020B0604020202020204" pitchFamily="34" charset="0"/>
              </a:defRPr>
            </a:lvl6pPr>
            <a:lvl7pPr algn="ctr" rtl="1" fontAlgn="base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65000"/>
              <a:buFont typeface="Wingdings" panose="05000000000000000000" pitchFamily="2" charset="2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anose="020B0604030504040204" pitchFamily="34" charset="0"/>
                <a:cs typeface="Arial" panose="020B0604020202020204" pitchFamily="34" charset="0"/>
              </a:defRPr>
            </a:lvl7pPr>
            <a:lvl8pPr algn="ctr" rtl="1" fontAlgn="base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65000"/>
              <a:buFont typeface="Wingdings" panose="05000000000000000000" pitchFamily="2" charset="2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anose="020B0604030504040204" pitchFamily="34" charset="0"/>
                <a:cs typeface="Arial" panose="020B0604020202020204" pitchFamily="34" charset="0"/>
              </a:defRPr>
            </a:lvl8pPr>
            <a:lvl9pPr algn="ctr" rtl="1" fontAlgn="base">
              <a:spcBef>
                <a:spcPct val="20000"/>
              </a:spcBef>
              <a:spcAft>
                <a:spcPct val="0"/>
              </a:spcAft>
              <a:buClr>
                <a:schemeClr val="hlink"/>
              </a:buClr>
              <a:buSzPct val="65000"/>
              <a:buFont typeface="Wingdings" panose="05000000000000000000" pitchFamily="2" charset="2"/>
              <a:defRPr sz="2000">
                <a:solidFill>
                  <a:schemeClr val="tx1"/>
                </a:solidFill>
                <a:effectLst>
                  <a:outerShdw blurRad="38100" dist="38100" dir="2700000" algn="tl">
                    <a:srgbClr val="000000"/>
                  </a:outerShdw>
                </a:effectLst>
                <a:latin typeface="Tahoma" panose="020B0604030504040204" pitchFamily="34" charset="0"/>
                <a:cs typeface="Arial" panose="020B0604020202020204" pitchFamily="34" charset="0"/>
              </a:defRPr>
            </a:lvl9pPr>
          </a:lstStyle>
          <a:p>
            <a:pPr>
              <a:lnSpc>
                <a:spcPct val="80000"/>
              </a:lnSpc>
            </a:pPr>
            <a:r>
              <a:rPr lang="ar-SA" altLang="ar-LB" sz="6000" b="1"/>
              <a:t>مزمور حمدٍ</a:t>
            </a:r>
          </a:p>
          <a:p>
            <a:pPr>
              <a:lnSpc>
                <a:spcPct val="80000"/>
              </a:lnSpc>
            </a:pPr>
            <a:endParaRPr lang="ar-KW" altLang="ar-LB" sz="6000" b="1">
              <a:solidFill>
                <a:srgbClr val="FFFF00"/>
              </a:solidFill>
            </a:endParaRPr>
          </a:p>
          <a:p>
            <a:pPr>
              <a:lnSpc>
                <a:spcPct val="80000"/>
              </a:lnSpc>
            </a:pPr>
            <a:endParaRPr lang="en-US" altLang="ar-LB" sz="6000" b="1">
              <a:solidFill>
                <a:srgbClr val="FFFF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2">
            <a:lum/>
          </a:blip>
          <a:srcRect/>
          <a:stretch>
            <a:fillRect t="-21000" r="-4000" b="-4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ubtitle 1"/>
          <p:cNvSpPr>
            <a:spLocks noGrp="1"/>
          </p:cNvSpPr>
          <p:nvPr>
            <p:ph type="subTitle" sz="quarter" idx="1"/>
          </p:nvPr>
        </p:nvSpPr>
        <p:spPr/>
        <p:txBody>
          <a:bodyPr/>
          <a:lstStyle/>
          <a:p>
            <a:endParaRPr lang="ar-LB"/>
          </a:p>
        </p:txBody>
      </p:sp>
    </p:spTree>
    <p:extLst>
      <p:ext uri="{BB962C8B-B14F-4D97-AF65-F5344CB8AC3E}">
        <p14:creationId xmlns:p14="http://schemas.microsoft.com/office/powerpoint/2010/main" val="334065533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07950" y="2514600"/>
            <a:ext cx="8964613" cy="1600200"/>
          </a:xfrm>
          <a:noFill/>
          <a:ln/>
          <a:effectLst>
            <a:outerShdw dist="40214" dir="6506746" algn="ctr" rotWithShape="0">
              <a:srgbClr val="FF0000"/>
            </a:outerShdw>
          </a:effectLst>
          <a:extLst>
            <a:ext uri="{91240B29-F687-4F45-9708-019B960494DF}">
              <a14:hiddenLine xmlns:a14="http://schemas.microsoft.com/office/drawing/2010/main" w="9525" cap="flat" cmpd="sng" algn="ctr">
                <a:solidFill>
                  <a:schemeClr val="tx1"/>
                </a:solidFill>
                <a:prstDash val="solid"/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justLow"/>
            <a:r>
              <a:rPr lang="ar-SA" altLang="ar-LB" sz="6600" b="1" dirty="0"/>
              <a:t>1 </a:t>
            </a:r>
            <a:r>
              <a:rPr lang="ar-SA" altLang="ar-LB" sz="66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اهتفي</a:t>
            </a:r>
            <a:r>
              <a:rPr lang="ar-SA" altLang="ar-LB" sz="6600" b="1" dirty="0"/>
              <a:t> للرب يا كل الارض</a:t>
            </a:r>
            <a:endParaRPr lang="en-US" altLang="ar-LB" sz="6600" b="1" dirty="0"/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2000"/>
    </mc:Choice>
    <mc:Fallback xmlns=""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6306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07950" y="2016125"/>
            <a:ext cx="8964613" cy="6669088"/>
          </a:xfrm>
          <a:noFill/>
          <a:ln/>
          <a:effectLst>
            <a:outerShdw dist="40214" dir="6506746" algn="ctr" rotWithShape="0">
              <a:srgbClr val="FF0000"/>
            </a:outerShdw>
          </a:effectLst>
          <a:extLst>
            <a:ext uri="{91240B29-F687-4F45-9708-019B960494DF}">
              <a14:hiddenLine xmlns:a14="http://schemas.microsoft.com/office/drawing/2010/main" w="9525" cap="flat" cmpd="sng" algn="ctr">
                <a:solidFill>
                  <a:schemeClr val="tx1"/>
                </a:solidFill>
                <a:prstDash val="solid"/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justLow"/>
            <a:r>
              <a:rPr lang="ar-SA" altLang="ar-LB" sz="6600" b="1" dirty="0"/>
              <a:t>2 </a:t>
            </a:r>
            <a:r>
              <a:rPr lang="ar-SA" altLang="ar-LB" sz="66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اعبدوا</a:t>
            </a:r>
            <a:r>
              <a:rPr lang="ar-SA" altLang="ar-LB" sz="6600" b="1" dirty="0"/>
              <a:t> الرب </a:t>
            </a:r>
            <a:r>
              <a:rPr lang="ar-SA" altLang="ar-LB" sz="6600" b="1" dirty="0">
                <a:solidFill>
                  <a:srgbClr val="FF0066"/>
                </a:solidFill>
              </a:rPr>
              <a:t>بفرح</a:t>
            </a:r>
            <a:r>
              <a:rPr lang="ar-SA" altLang="ar-LB" sz="6600" b="1" dirty="0"/>
              <a:t> </a:t>
            </a:r>
            <a:r>
              <a:rPr lang="ar-SA" altLang="ar-LB" sz="66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ادخلوا</a:t>
            </a:r>
            <a:r>
              <a:rPr lang="ar-SA" altLang="ar-LB" sz="6600" b="1" dirty="0"/>
              <a:t> الى حضرته </a:t>
            </a:r>
            <a:r>
              <a:rPr lang="ar-SA" altLang="ar-LB" sz="6600" b="1" dirty="0">
                <a:solidFill>
                  <a:schemeClr val="accent1">
                    <a:lumMod val="60000"/>
                    <a:lumOff val="40000"/>
                  </a:schemeClr>
                </a:solidFill>
              </a:rPr>
              <a:t>بترنم</a:t>
            </a:r>
            <a:endParaRPr lang="en-US" altLang="ar-LB" sz="6600" b="1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7330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07950" y="1773238"/>
            <a:ext cx="8964613" cy="6669087"/>
          </a:xfrm>
          <a:noFill/>
          <a:ln/>
          <a:effectLst>
            <a:outerShdw dist="40214" dir="6506746" algn="ctr" rotWithShape="0">
              <a:srgbClr val="FF0000"/>
            </a:outerShdw>
          </a:effectLst>
          <a:extLst>
            <a:ext uri="{91240B29-F687-4F45-9708-019B960494DF}">
              <a14:hiddenLine xmlns:a14="http://schemas.microsoft.com/office/drawing/2010/main" w="9525" cap="flat" cmpd="sng" algn="ctr">
                <a:solidFill>
                  <a:schemeClr val="tx1"/>
                </a:solidFill>
                <a:prstDash val="solid"/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justLow"/>
            <a:r>
              <a:rPr lang="ar-SA" altLang="ar-LB" sz="6600" b="1" dirty="0"/>
              <a:t>3 </a:t>
            </a:r>
            <a:r>
              <a:rPr lang="ar-SA" altLang="ar-LB" sz="6600" b="1" dirty="0">
                <a:solidFill>
                  <a:srgbClr val="92D050"/>
                </a:solidFill>
              </a:rPr>
              <a:t>اعلموا</a:t>
            </a:r>
            <a:r>
              <a:rPr lang="ar-SA" altLang="ar-LB" sz="6600" b="1" dirty="0"/>
              <a:t> ان الرب هو </a:t>
            </a:r>
            <a:r>
              <a:rPr lang="ar-SA" altLang="ar-LB" sz="6600" b="1" dirty="0">
                <a:solidFill>
                  <a:srgbClr val="92D050"/>
                </a:solidFill>
              </a:rPr>
              <a:t>الله</a:t>
            </a:r>
            <a:r>
              <a:rPr lang="ar-SA" altLang="ar-LB" sz="6600" b="1" dirty="0"/>
              <a:t> هو </a:t>
            </a:r>
            <a:r>
              <a:rPr lang="ar-SA" altLang="ar-LB" sz="6600" b="1" dirty="0">
                <a:solidFill>
                  <a:srgbClr val="92D050"/>
                </a:solidFill>
              </a:rPr>
              <a:t>صنعنا</a:t>
            </a:r>
            <a:r>
              <a:rPr lang="ar-SA" altLang="ar-LB" sz="6600" b="1" dirty="0"/>
              <a:t> و له نحن </a:t>
            </a:r>
            <a:r>
              <a:rPr lang="ar-SA" altLang="ar-LB" sz="6600" b="1" dirty="0">
                <a:solidFill>
                  <a:srgbClr val="92D050"/>
                </a:solidFill>
              </a:rPr>
              <a:t>شعبه</a:t>
            </a:r>
            <a:r>
              <a:rPr lang="ar-SA" altLang="ar-LB" sz="6600" b="1" dirty="0"/>
              <a:t> و </a:t>
            </a:r>
            <a:r>
              <a:rPr lang="ar-SA" altLang="ar-LB" sz="6600" b="1" dirty="0">
                <a:solidFill>
                  <a:srgbClr val="92D050"/>
                </a:solidFill>
              </a:rPr>
              <a:t>غنم</a:t>
            </a:r>
            <a:r>
              <a:rPr lang="ar-SA" altLang="ar-LB" sz="6600" b="1" dirty="0"/>
              <a:t> مرعاه</a:t>
            </a:r>
            <a:endParaRPr lang="en-US" altLang="ar-LB" sz="6600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35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07950" y="2089150"/>
            <a:ext cx="8964613" cy="6669088"/>
          </a:xfrm>
          <a:noFill/>
          <a:ln/>
          <a:effectLst>
            <a:outerShdw dist="40214" dir="6506746" algn="ctr" rotWithShape="0">
              <a:srgbClr val="FF0000"/>
            </a:outerShdw>
          </a:effectLst>
          <a:extLst>
            <a:ext uri="{91240B29-F687-4F45-9708-019B960494DF}">
              <a14:hiddenLine xmlns:a14="http://schemas.microsoft.com/office/drawing/2010/main" w="9525" cap="flat" cmpd="sng" algn="ctr">
                <a:solidFill>
                  <a:schemeClr val="tx1"/>
                </a:solidFill>
                <a:prstDash val="solid"/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justLow"/>
            <a:r>
              <a:rPr lang="ar-SA" altLang="ar-LB" sz="6600" b="1" dirty="0"/>
              <a:t>4 </a:t>
            </a:r>
            <a:r>
              <a:rPr lang="ar-SA" altLang="ar-LB" sz="6600" b="1" dirty="0">
                <a:solidFill>
                  <a:schemeClr val="tx2">
                    <a:lumMod val="50000"/>
                  </a:schemeClr>
                </a:solidFill>
              </a:rPr>
              <a:t>ادخلوا</a:t>
            </a:r>
            <a:r>
              <a:rPr lang="ar-SA" altLang="ar-LB" sz="6600" b="1" dirty="0"/>
              <a:t> ابوابه </a:t>
            </a:r>
            <a:r>
              <a:rPr lang="ar-SA" altLang="ar-LB" sz="6600" b="1" dirty="0">
                <a:solidFill>
                  <a:srgbClr val="FF0066"/>
                </a:solidFill>
              </a:rPr>
              <a:t>بحمد</a:t>
            </a:r>
            <a:r>
              <a:rPr lang="ar-SA" altLang="ar-LB" sz="6600" b="1" dirty="0"/>
              <a:t> </a:t>
            </a:r>
            <a:r>
              <a:rPr lang="ar-SA" altLang="ar-LB" sz="6600" b="1" dirty="0">
                <a:solidFill>
                  <a:srgbClr val="00B0F0"/>
                </a:solidFill>
              </a:rPr>
              <a:t>دياره</a:t>
            </a:r>
            <a:r>
              <a:rPr lang="ar-SA" altLang="ar-LB" sz="6600" b="1" dirty="0"/>
              <a:t> </a:t>
            </a:r>
            <a:r>
              <a:rPr lang="ar-SA" altLang="ar-LB" sz="6600" b="1" dirty="0">
                <a:solidFill>
                  <a:srgbClr val="FF0066"/>
                </a:solidFill>
              </a:rPr>
              <a:t>بالتسبيح</a:t>
            </a:r>
            <a:r>
              <a:rPr lang="ar-SA" altLang="ar-LB" sz="6600" b="1" dirty="0"/>
              <a:t> </a:t>
            </a:r>
            <a:r>
              <a:rPr lang="ar-SA" altLang="ar-LB" sz="6600" b="1" dirty="0">
                <a:solidFill>
                  <a:srgbClr val="00B0F0"/>
                </a:solidFill>
              </a:rPr>
              <a:t>احمدوه</a:t>
            </a:r>
            <a:r>
              <a:rPr lang="ar-SA" altLang="ar-LB" sz="6600" b="1" dirty="0"/>
              <a:t> </a:t>
            </a:r>
            <a:r>
              <a:rPr lang="ar-SA" altLang="ar-LB" sz="6600" b="1" dirty="0">
                <a:solidFill>
                  <a:srgbClr val="FF0066"/>
                </a:solidFill>
              </a:rPr>
              <a:t>باركوا</a:t>
            </a:r>
            <a:r>
              <a:rPr lang="ar-SA" altLang="ar-LB" sz="6600" b="1" dirty="0"/>
              <a:t> </a:t>
            </a:r>
            <a:r>
              <a:rPr lang="ar-SA" altLang="ar-LB" sz="6600" b="1" dirty="0">
                <a:solidFill>
                  <a:srgbClr val="92D050"/>
                </a:solidFill>
              </a:rPr>
              <a:t>اسمه</a:t>
            </a:r>
            <a:endParaRPr lang="en-US" altLang="ar-LB" sz="6600" b="1" dirty="0">
              <a:solidFill>
                <a:srgbClr val="92D05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9378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07950" y="2016125"/>
            <a:ext cx="8964613" cy="6669088"/>
          </a:xfrm>
          <a:noFill/>
          <a:ln/>
          <a:effectLst>
            <a:outerShdw dist="40214" dir="6506746" algn="ctr" rotWithShape="0">
              <a:srgbClr val="FF0000"/>
            </a:outerShdw>
          </a:effectLst>
          <a:extLst>
            <a:ext uri="{91240B29-F687-4F45-9708-019B960494DF}">
              <a14:hiddenLine xmlns:a14="http://schemas.microsoft.com/office/drawing/2010/main" w="9525" cap="flat" cmpd="sng" algn="ctr">
                <a:solidFill>
                  <a:schemeClr val="tx1"/>
                </a:solidFill>
                <a:prstDash val="solid"/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justLow"/>
            <a:r>
              <a:rPr lang="ar-SA" altLang="ar-LB" sz="6600" b="1" dirty="0"/>
              <a:t>5 </a:t>
            </a:r>
            <a:r>
              <a:rPr lang="ar-SA" altLang="ar-LB" sz="6600" b="1" dirty="0">
                <a:solidFill>
                  <a:srgbClr val="92D050"/>
                </a:solidFill>
              </a:rPr>
              <a:t>لان</a:t>
            </a:r>
            <a:r>
              <a:rPr lang="ar-SA" altLang="ar-LB" sz="6600" b="1" dirty="0"/>
              <a:t> الرب </a:t>
            </a:r>
            <a:r>
              <a:rPr lang="ar-SA" altLang="ar-LB" sz="6600" b="1" dirty="0">
                <a:solidFill>
                  <a:srgbClr val="92D050"/>
                </a:solidFill>
              </a:rPr>
              <a:t>صالح</a:t>
            </a:r>
            <a:r>
              <a:rPr lang="ar-SA" altLang="ar-LB" sz="6600" b="1" dirty="0"/>
              <a:t> </a:t>
            </a:r>
            <a:r>
              <a:rPr lang="ar-SA" altLang="ar-LB" sz="6600" b="1" dirty="0">
                <a:solidFill>
                  <a:srgbClr val="92D050"/>
                </a:solidFill>
              </a:rPr>
              <a:t>الى</a:t>
            </a:r>
            <a:r>
              <a:rPr lang="ar-SA" altLang="ar-LB" sz="6600" b="1" dirty="0"/>
              <a:t> </a:t>
            </a:r>
            <a:r>
              <a:rPr lang="ar-SA" altLang="ar-LB" sz="6600" b="1" dirty="0">
                <a:solidFill>
                  <a:srgbClr val="92D050"/>
                </a:solidFill>
              </a:rPr>
              <a:t>الابد</a:t>
            </a:r>
            <a:r>
              <a:rPr lang="ar-SA" altLang="ar-LB" sz="6600" b="1" dirty="0"/>
              <a:t> </a:t>
            </a:r>
            <a:r>
              <a:rPr lang="ar-SA" altLang="ar-LB" sz="6600" b="1" dirty="0">
                <a:solidFill>
                  <a:srgbClr val="92D050"/>
                </a:solidFill>
              </a:rPr>
              <a:t>رحمته</a:t>
            </a:r>
            <a:r>
              <a:rPr lang="ar-SA" altLang="ar-LB" sz="6600" b="1" dirty="0"/>
              <a:t> و الى دور فدور </a:t>
            </a:r>
            <a:r>
              <a:rPr lang="ar-SA" altLang="ar-LB" sz="6600" b="1" dirty="0">
                <a:solidFill>
                  <a:srgbClr val="92D050"/>
                </a:solidFill>
              </a:rPr>
              <a:t>امانته</a:t>
            </a:r>
            <a:endParaRPr lang="en-US" altLang="ar-LB" sz="6600" b="1" dirty="0">
              <a:solidFill>
                <a:srgbClr val="92D05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282" name="Rectangle 2">
            <a:hlinkClick r:id="rId2" action="ppaction://hlinksldjump"/>
          </p:cNvPr>
          <p:cNvSpPr>
            <a:spLocks noChangeArrowheads="1"/>
          </p:cNvSpPr>
          <p:nvPr/>
        </p:nvSpPr>
        <p:spPr bwMode="auto">
          <a:xfrm>
            <a:off x="7508875" y="1146175"/>
            <a:ext cx="1423988" cy="457200"/>
          </a:xfrm>
          <a:prstGeom prst="rect">
            <a:avLst/>
          </a:prstGeom>
          <a:noFill/>
          <a:ln>
            <a:noFill/>
          </a:ln>
          <a:effectLst>
            <a:outerShdw dist="28398" dir="6993903" algn="ctr" rotWithShape="0">
              <a:srgbClr val="FF0000"/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r>
              <a:rPr lang="ar-KW" altLang="ar-LB" sz="2400" b="1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عدد 2</a:t>
            </a:r>
            <a:endParaRPr lang="en-US" altLang="ar-LB" sz="2400" b="1">
              <a:solidFill>
                <a:srgbClr val="FFFF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25290" name="Rectangle 10">
            <a:hlinkClick r:id="rId3" action="ppaction://hlinksldjump"/>
          </p:cNvPr>
          <p:cNvSpPr>
            <a:spLocks noChangeArrowheads="1"/>
          </p:cNvSpPr>
          <p:nvPr/>
        </p:nvSpPr>
        <p:spPr bwMode="auto">
          <a:xfrm>
            <a:off x="7669213" y="2347913"/>
            <a:ext cx="1263650" cy="457200"/>
          </a:xfrm>
          <a:prstGeom prst="rect">
            <a:avLst/>
          </a:prstGeom>
          <a:noFill/>
          <a:ln>
            <a:noFill/>
          </a:ln>
          <a:effectLst>
            <a:outerShdw dist="28398" dir="6993903" algn="ctr" rotWithShape="0">
              <a:srgbClr val="FF0000"/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r>
              <a:rPr lang="ar-KW" altLang="ar-LB" sz="2400" b="1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عدد 5</a:t>
            </a:r>
            <a:endParaRPr lang="en-US" altLang="ar-LB" sz="2400" b="1">
              <a:solidFill>
                <a:srgbClr val="FFFF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25291" name="Rectangle 11">
            <a:hlinkClick r:id="rId4" action="ppaction://hlinksldjump"/>
          </p:cNvPr>
          <p:cNvSpPr>
            <a:spLocks noChangeArrowheads="1"/>
          </p:cNvSpPr>
          <p:nvPr/>
        </p:nvSpPr>
        <p:spPr bwMode="auto">
          <a:xfrm>
            <a:off x="7777163" y="1962150"/>
            <a:ext cx="1155700" cy="457200"/>
          </a:xfrm>
          <a:prstGeom prst="rect">
            <a:avLst/>
          </a:prstGeom>
          <a:noFill/>
          <a:ln>
            <a:noFill/>
          </a:ln>
          <a:effectLst>
            <a:outerShdw dist="28398" dir="6993903" algn="ctr" rotWithShape="0">
              <a:srgbClr val="FF0000"/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r>
              <a:rPr lang="ar-KW" altLang="ar-LB" sz="2400" b="1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عدد 4</a:t>
            </a:r>
            <a:endParaRPr lang="en-US" altLang="ar-LB" sz="2400" b="1">
              <a:solidFill>
                <a:srgbClr val="FFFF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25292" name="Rectangle 12">
            <a:hlinkClick r:id="rId5" action="ppaction://hlinksldjump"/>
          </p:cNvPr>
          <p:cNvSpPr>
            <a:spLocks noChangeArrowheads="1"/>
          </p:cNvSpPr>
          <p:nvPr/>
        </p:nvSpPr>
        <p:spPr bwMode="auto">
          <a:xfrm>
            <a:off x="7669213" y="1576388"/>
            <a:ext cx="1263650" cy="457200"/>
          </a:xfrm>
          <a:prstGeom prst="rect">
            <a:avLst/>
          </a:prstGeom>
          <a:noFill/>
          <a:ln>
            <a:noFill/>
          </a:ln>
          <a:effectLst>
            <a:outerShdw dist="28398" dir="6993903" algn="ctr" rotWithShape="0">
              <a:srgbClr val="FF0000"/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r>
              <a:rPr lang="ar-KW" altLang="ar-LB" sz="2400" b="1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عدد 3</a:t>
            </a:r>
            <a:endParaRPr lang="en-US" altLang="ar-LB" sz="2400" b="1">
              <a:solidFill>
                <a:srgbClr val="FFFF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25304" name="Text Box 24">
            <a:hlinkClick r:id="rId6" action="ppaction://hlinkpres?slideindex=2&amp;slidetitle=Slide 2"/>
          </p:cNvPr>
          <p:cNvSpPr txBox="1">
            <a:spLocks noChangeArrowheads="1"/>
          </p:cNvSpPr>
          <p:nvPr/>
        </p:nvSpPr>
        <p:spPr bwMode="auto">
          <a:xfrm>
            <a:off x="1981200" y="115888"/>
            <a:ext cx="1727200" cy="519112"/>
          </a:xfrm>
          <a:prstGeom prst="rect">
            <a:avLst/>
          </a:prstGeom>
          <a:noFill/>
          <a:ln>
            <a:noFill/>
          </a:ln>
          <a:effectLst>
            <a:outerShdw dist="12700" dir="5400000" algn="ctr" rotWithShape="0">
              <a:srgbClr val="FFFF00"/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justLow">
              <a:spcBef>
                <a:spcPct val="50000"/>
              </a:spcBef>
            </a:pPr>
            <a:r>
              <a:rPr kumimoji="1" lang="ar-KW" altLang="ar-LB" sz="2800" b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العهد القديم</a:t>
            </a:r>
            <a:endParaRPr kumimoji="1" lang="en-US" altLang="ar-LB" sz="2800" b="1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25305" name="Text Box 25">
            <a:hlinkClick r:id="rId7" action="ppaction://hlinkpres?slideindex=3&amp;slidetitle=Slide 3"/>
          </p:cNvPr>
          <p:cNvSpPr txBox="1">
            <a:spLocks noChangeArrowheads="1"/>
          </p:cNvSpPr>
          <p:nvPr/>
        </p:nvSpPr>
        <p:spPr bwMode="auto">
          <a:xfrm>
            <a:off x="107950" y="115888"/>
            <a:ext cx="1798638" cy="519112"/>
          </a:xfrm>
          <a:prstGeom prst="rect">
            <a:avLst/>
          </a:prstGeom>
          <a:noFill/>
          <a:ln>
            <a:noFill/>
          </a:ln>
          <a:effectLst>
            <a:outerShdw dist="12700" dir="5400000" algn="ctr" rotWithShape="0">
              <a:srgbClr val="FFFF00"/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justLow">
              <a:spcBef>
                <a:spcPct val="50000"/>
              </a:spcBef>
            </a:pPr>
            <a:r>
              <a:rPr kumimoji="1" lang="ar-KW" altLang="ar-LB" sz="2800" b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العهد الجديد</a:t>
            </a:r>
            <a:endParaRPr kumimoji="1" lang="en-US" altLang="ar-LB" sz="2800" b="1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25306" name="Rectangle 26">
            <a:hlinkClick r:id="rId8" action="ppaction://hlinksldjump"/>
          </p:cNvPr>
          <p:cNvSpPr>
            <a:spLocks noChangeArrowheads="1"/>
          </p:cNvSpPr>
          <p:nvPr/>
        </p:nvSpPr>
        <p:spPr bwMode="auto">
          <a:xfrm>
            <a:off x="7670800" y="738188"/>
            <a:ext cx="1263650" cy="457200"/>
          </a:xfrm>
          <a:prstGeom prst="rect">
            <a:avLst/>
          </a:prstGeom>
          <a:noFill/>
          <a:ln>
            <a:noFill/>
          </a:ln>
          <a:effectLst>
            <a:outerShdw dist="28398" dir="6993903" algn="ctr" rotWithShape="0">
              <a:srgbClr val="FF0000"/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defTabSz="762000"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algn="r" defTabSz="762000" rtl="1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eaLnBrk="0" hangingPunct="0">
              <a:spcBef>
                <a:spcPct val="50000"/>
              </a:spcBef>
            </a:pPr>
            <a:r>
              <a:rPr lang="ar-KW" altLang="ar-LB" sz="2400" b="1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عدد 1</a:t>
            </a:r>
            <a:endParaRPr lang="en-US" altLang="ar-LB" sz="2400" b="1">
              <a:solidFill>
                <a:srgbClr val="FFFF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25422" name="Text Box 142">
            <a:hlinkClick r:id="rId9" action="ppaction://hlinksldjump"/>
          </p:cNvPr>
          <p:cNvSpPr txBox="1">
            <a:spLocks noChangeArrowheads="1"/>
          </p:cNvSpPr>
          <p:nvPr/>
        </p:nvSpPr>
        <p:spPr bwMode="auto">
          <a:xfrm>
            <a:off x="6948488" y="173038"/>
            <a:ext cx="2016125" cy="519112"/>
          </a:xfrm>
          <a:prstGeom prst="rect">
            <a:avLst/>
          </a:prstGeom>
          <a:noFill/>
          <a:ln>
            <a:noFill/>
          </a:ln>
          <a:effectLst>
            <a:outerShdw dist="12700" dir="5400000" algn="ctr" rotWithShape="0">
              <a:srgbClr val="FFFF00"/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algn="justLow">
              <a:spcBef>
                <a:spcPct val="50000"/>
              </a:spcBef>
            </a:pPr>
            <a:r>
              <a:rPr kumimoji="1" lang="ar-SA" altLang="ar-LB" sz="2800" b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مزمور</a:t>
            </a:r>
            <a:r>
              <a:rPr kumimoji="1" lang="ar-KW" altLang="ar-LB" sz="2800" b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kumimoji="1" lang="ar-SA" altLang="ar-LB" sz="2800" b="1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100</a:t>
            </a:r>
            <a:endParaRPr kumimoji="1" lang="en-US" altLang="ar-LB" sz="2800" b="1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8354" name="Rectangle 2"/>
          <p:cNvSpPr>
            <a:spLocks noGrp="1" noChangeArrowheads="1"/>
          </p:cNvSpPr>
          <p:nvPr>
            <p:ph type="subTitle" idx="1"/>
          </p:nvPr>
        </p:nvSpPr>
        <p:spPr>
          <a:xfrm>
            <a:off x="107950" y="76200"/>
            <a:ext cx="8964613" cy="6669088"/>
          </a:xfrm>
          <a:noFill/>
          <a:ln/>
          <a:effectLst>
            <a:outerShdw dist="40214" dir="6506746" algn="ctr" rotWithShape="0">
              <a:srgbClr val="FF0000"/>
            </a:outerShdw>
          </a:effectLst>
          <a:extLst>
            <a:ext uri="{91240B29-F687-4F45-9708-019B960494DF}">
              <a14:hiddenLine xmlns:a14="http://schemas.microsoft.com/office/drawing/2010/main" w="9525" cap="flat" cmpd="sng" algn="ctr">
                <a:solidFill>
                  <a:schemeClr val="tx1"/>
                </a:solidFill>
                <a:prstDash val="solid"/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pPr algn="justLow"/>
            <a:r>
              <a:rPr lang="ar-LB" altLang="ar-LB" sz="6600" b="1" dirty="0" smtClean="0"/>
              <a:t>ما هي الأمور التي تذكرنا ان الرب هو الله ...... حقيقة .... صفات ... تطبيق .... </a:t>
            </a:r>
          </a:p>
          <a:p>
            <a:pPr algn="justLow"/>
            <a:r>
              <a:rPr lang="ar-LB" altLang="ar-LB" sz="6600" b="1" dirty="0" smtClean="0">
                <a:solidFill>
                  <a:srgbClr val="FFFF00"/>
                </a:solidFill>
              </a:rPr>
              <a:t>إقرأ الكلمة . </a:t>
            </a:r>
            <a:r>
              <a:rPr lang="ar-LB" altLang="ar-LB" sz="6000" b="1" dirty="0" smtClean="0">
                <a:solidFill>
                  <a:srgbClr val="FFFF00"/>
                </a:solidFill>
              </a:rPr>
              <a:t>خصص الوقت الكافي</a:t>
            </a:r>
          </a:p>
          <a:p>
            <a:pPr algn="justLow"/>
            <a:r>
              <a:rPr lang="ar-LB" altLang="ar-LB" sz="6600" b="1" dirty="0" smtClean="0">
                <a:solidFill>
                  <a:srgbClr val="FFC000"/>
                </a:solidFill>
              </a:rPr>
              <a:t>فترى التغيير في حياتك</a:t>
            </a:r>
          </a:p>
          <a:p>
            <a:pPr algn="justLow"/>
            <a:r>
              <a:rPr lang="ar-LB" altLang="ar-LB" sz="6000" b="1" dirty="0" smtClean="0">
                <a:solidFill>
                  <a:schemeClr val="accent1">
                    <a:lumMod val="60000"/>
                    <a:lumOff val="40000"/>
                  </a:schemeClr>
                </a:solidFill>
              </a:rPr>
              <a:t>طرق مختلفة لنرى الرب وجمالاته   </a:t>
            </a:r>
            <a:endParaRPr lang="en-US" altLang="ar-LB" sz="6000" b="1" dirty="0">
              <a:solidFill>
                <a:schemeClr val="accent1">
                  <a:lumMod val="60000"/>
                  <a:lumOff val="4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01513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xtured">
  <a:themeElements>
    <a:clrScheme name="Textured 5">
      <a:dk1>
        <a:srgbClr val="003366"/>
      </a:dk1>
      <a:lt1>
        <a:srgbClr val="FFFFFF"/>
      </a:lt1>
      <a:dk2>
        <a:srgbClr val="2B5481"/>
      </a:dk2>
      <a:lt2>
        <a:srgbClr val="E5FFFF"/>
      </a:lt2>
      <a:accent1>
        <a:srgbClr val="009999"/>
      </a:accent1>
      <a:accent2>
        <a:srgbClr val="336699"/>
      </a:accent2>
      <a:accent3>
        <a:srgbClr val="ACB3C1"/>
      </a:accent3>
      <a:accent4>
        <a:srgbClr val="DADADA"/>
      </a:accent4>
      <a:accent5>
        <a:srgbClr val="AACACA"/>
      </a:accent5>
      <a:accent6>
        <a:srgbClr val="2D5C8A"/>
      </a:accent6>
      <a:hlink>
        <a:srgbClr val="00CCFF"/>
      </a:hlink>
      <a:folHlink>
        <a:srgbClr val="FFCC00"/>
      </a:folHlink>
    </a:clrScheme>
    <a:fontScheme name="Textured">
      <a:majorFont>
        <a:latin typeface="Tahoma"/>
        <a:ea typeface=""/>
        <a:cs typeface="Arial"/>
      </a:majorFont>
      <a:minorFont>
        <a:latin typeface="Tahoma"/>
        <a:ea typeface="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>
          <a:outerShdw dist="40214" dir="6506746" algn="ctr" rotWithShape="0">
            <a:schemeClr val="bg2"/>
          </a:outerShdw>
        </a:effec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ar-SA" altLang="ar-LB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anose="020B0604030504040204" pitchFamily="34" charset="0"/>
            <a:cs typeface="Arial" panose="020B0604020202020204" pitchFamily="3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>
          <a:outerShdw dist="40214" dir="6506746" algn="ctr" rotWithShape="0">
            <a:schemeClr val="bg2"/>
          </a:outerShdw>
        </a:effec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r" defTabSz="914400" rtl="1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ar-SA" altLang="ar-LB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ahoma" panose="020B0604030504040204" pitchFamily="34" charset="0"/>
            <a:cs typeface="Arial" panose="020B0604020202020204" pitchFamily="34" charset="0"/>
          </a:defRPr>
        </a:defPPr>
      </a:lstStyle>
    </a:lnDef>
  </a:objectDefaults>
  <a:extraClrSchemeLst>
    <a:extraClrScheme>
      <a:clrScheme name="Textured 1">
        <a:dk1>
          <a:srgbClr val="660000"/>
        </a:dk1>
        <a:lt1>
          <a:srgbClr val="FFFFFF"/>
        </a:lt1>
        <a:dk2>
          <a:srgbClr val="800000"/>
        </a:dk2>
        <a:lt2>
          <a:srgbClr val="FFFFCC"/>
        </a:lt2>
        <a:accent1>
          <a:srgbClr val="BE7960"/>
        </a:accent1>
        <a:accent2>
          <a:srgbClr val="CC6600"/>
        </a:accent2>
        <a:accent3>
          <a:srgbClr val="C0AAAA"/>
        </a:accent3>
        <a:accent4>
          <a:srgbClr val="DADADA"/>
        </a:accent4>
        <a:accent5>
          <a:srgbClr val="DBBEB6"/>
        </a:accent5>
        <a:accent6>
          <a:srgbClr val="B95C00"/>
        </a:accent6>
        <a:hlink>
          <a:srgbClr val="FFCC66"/>
        </a:hlink>
        <a:folHlink>
          <a:srgbClr val="CC33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xtured 2">
        <a:dk1>
          <a:srgbClr val="003300"/>
        </a:dk1>
        <a:lt1>
          <a:srgbClr val="FFFFFF"/>
        </a:lt1>
        <a:dk2>
          <a:srgbClr val="4D6A2A"/>
        </a:dk2>
        <a:lt2>
          <a:srgbClr val="CCFF99"/>
        </a:lt2>
        <a:accent1>
          <a:srgbClr val="33CC33"/>
        </a:accent1>
        <a:accent2>
          <a:srgbClr val="46562A"/>
        </a:accent2>
        <a:accent3>
          <a:srgbClr val="B2B9AC"/>
        </a:accent3>
        <a:accent4>
          <a:srgbClr val="DADADA"/>
        </a:accent4>
        <a:accent5>
          <a:srgbClr val="ADE2AD"/>
        </a:accent5>
        <a:accent6>
          <a:srgbClr val="3F4D25"/>
        </a:accent6>
        <a:hlink>
          <a:srgbClr val="009999"/>
        </a:hlink>
        <a:folHlink>
          <a:srgbClr val="CC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xtured 3">
        <a:dk1>
          <a:srgbClr val="4E4E74"/>
        </a:dk1>
        <a:lt1>
          <a:srgbClr val="FFFFFF"/>
        </a:lt1>
        <a:dk2>
          <a:srgbClr val="666699"/>
        </a:dk2>
        <a:lt2>
          <a:srgbClr val="FFFFCC"/>
        </a:lt2>
        <a:accent1>
          <a:srgbClr val="5E5884"/>
        </a:accent1>
        <a:accent2>
          <a:srgbClr val="8AB29D"/>
        </a:accent2>
        <a:accent3>
          <a:srgbClr val="B8B8CA"/>
        </a:accent3>
        <a:accent4>
          <a:srgbClr val="DADADA"/>
        </a:accent4>
        <a:accent5>
          <a:srgbClr val="B6B4C2"/>
        </a:accent5>
        <a:accent6>
          <a:srgbClr val="7DA18E"/>
        </a:accent6>
        <a:hlink>
          <a:srgbClr val="FFFF99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xtured 4">
        <a:dk1>
          <a:srgbClr val="004E4C"/>
        </a:dk1>
        <a:lt1>
          <a:srgbClr val="FFFFFF"/>
        </a:lt1>
        <a:dk2>
          <a:srgbClr val="006666"/>
        </a:dk2>
        <a:lt2>
          <a:srgbClr val="FFFFCC"/>
        </a:lt2>
        <a:accent1>
          <a:srgbClr val="FFCC00"/>
        </a:accent1>
        <a:accent2>
          <a:srgbClr val="00B0AC"/>
        </a:accent2>
        <a:accent3>
          <a:srgbClr val="AAB8B8"/>
        </a:accent3>
        <a:accent4>
          <a:srgbClr val="DADADA"/>
        </a:accent4>
        <a:accent5>
          <a:srgbClr val="FFE2AA"/>
        </a:accent5>
        <a:accent6>
          <a:srgbClr val="009F9B"/>
        </a:accent6>
        <a:hlink>
          <a:srgbClr val="BA7C3E"/>
        </a:hlink>
        <a:folHlink>
          <a:srgbClr val="724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xtured 5">
        <a:dk1>
          <a:srgbClr val="003366"/>
        </a:dk1>
        <a:lt1>
          <a:srgbClr val="FFFFFF"/>
        </a:lt1>
        <a:dk2>
          <a:srgbClr val="2B5481"/>
        </a:dk2>
        <a:lt2>
          <a:srgbClr val="E5FFFF"/>
        </a:lt2>
        <a:accent1>
          <a:srgbClr val="009999"/>
        </a:accent1>
        <a:accent2>
          <a:srgbClr val="336699"/>
        </a:accent2>
        <a:accent3>
          <a:srgbClr val="ACB3C1"/>
        </a:accent3>
        <a:accent4>
          <a:srgbClr val="DADADA"/>
        </a:accent4>
        <a:accent5>
          <a:srgbClr val="AACACA"/>
        </a:accent5>
        <a:accent6>
          <a:srgbClr val="2D5C8A"/>
        </a:accent6>
        <a:hlink>
          <a:srgbClr val="00CCFF"/>
        </a:hlink>
        <a:folHlink>
          <a:srgbClr val="FF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xtured 6">
        <a:dk1>
          <a:srgbClr val="080808"/>
        </a:dk1>
        <a:lt1>
          <a:srgbClr val="FFFFFF"/>
        </a:lt1>
        <a:dk2>
          <a:srgbClr val="4D4D4D"/>
        </a:dk2>
        <a:lt2>
          <a:srgbClr val="FFFFFF"/>
        </a:lt2>
        <a:accent1>
          <a:srgbClr val="666699"/>
        </a:accent1>
        <a:accent2>
          <a:srgbClr val="3366CC"/>
        </a:accent2>
        <a:accent3>
          <a:srgbClr val="B2B2B2"/>
        </a:accent3>
        <a:accent4>
          <a:srgbClr val="DADADA"/>
        </a:accent4>
        <a:accent5>
          <a:srgbClr val="B8B8CA"/>
        </a:accent5>
        <a:accent6>
          <a:srgbClr val="2D5CB9"/>
        </a:accent6>
        <a:hlink>
          <a:srgbClr val="00CCFF"/>
        </a:hlink>
        <a:folHlink>
          <a:srgbClr val="CCCC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xtured 7">
        <a:dk1>
          <a:srgbClr val="000000"/>
        </a:dk1>
        <a:lt1>
          <a:srgbClr val="DBDAC2"/>
        </a:lt1>
        <a:dk2>
          <a:srgbClr val="827F4C"/>
        </a:dk2>
        <a:lt2>
          <a:srgbClr val="C0BC94"/>
        </a:lt2>
        <a:accent1>
          <a:srgbClr val="AAA578"/>
        </a:accent1>
        <a:accent2>
          <a:srgbClr val="A2A4AC"/>
        </a:accent2>
        <a:accent3>
          <a:srgbClr val="EAEADD"/>
        </a:accent3>
        <a:accent4>
          <a:srgbClr val="000000"/>
        </a:accent4>
        <a:accent5>
          <a:srgbClr val="D2CFBE"/>
        </a:accent5>
        <a:accent6>
          <a:srgbClr val="92949B"/>
        </a:accent6>
        <a:hlink>
          <a:srgbClr val="5B8800"/>
        </a:hlink>
        <a:folHlink>
          <a:srgbClr val="68653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xtured 8">
        <a:dk1>
          <a:srgbClr val="000000"/>
        </a:dk1>
        <a:lt1>
          <a:srgbClr val="DCE8F4"/>
        </a:lt1>
        <a:dk2>
          <a:srgbClr val="7B9CB5"/>
        </a:dk2>
        <a:lt2>
          <a:srgbClr val="969696"/>
        </a:lt2>
        <a:accent1>
          <a:srgbClr val="FFFFFF"/>
        </a:accent1>
        <a:accent2>
          <a:srgbClr val="00BAB6"/>
        </a:accent2>
        <a:accent3>
          <a:srgbClr val="EBF2F8"/>
        </a:accent3>
        <a:accent4>
          <a:srgbClr val="000000"/>
        </a:accent4>
        <a:accent5>
          <a:srgbClr val="FFFFFF"/>
        </a:accent5>
        <a:accent6>
          <a:srgbClr val="00A8A5"/>
        </a:accent6>
        <a:hlink>
          <a:srgbClr val="8A8AD8"/>
        </a:hlink>
        <a:folHlink>
          <a:srgbClr val="24249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مزمور 100</Template>
  <TotalTime>71</TotalTime>
  <Words>102</Words>
  <Application>Microsoft Office PowerPoint</Application>
  <PresentationFormat>On-screen Show (4:3)</PresentationFormat>
  <Paragraphs>21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4" baseType="lpstr">
      <vt:lpstr>Arial</vt:lpstr>
      <vt:lpstr>Tahoma</vt:lpstr>
      <vt:lpstr>Times New Roman</vt:lpstr>
      <vt:lpstr>Wingdings</vt:lpstr>
      <vt:lpstr>Textured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Company>TOSHIBA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كنيسة التعاون المعمدانية</dc:creator>
  <cp:lastModifiedBy>كنيسة التعاون المعمدانية </cp:lastModifiedBy>
  <cp:revision>5</cp:revision>
  <dcterms:created xsi:type="dcterms:W3CDTF">2017-04-22T18:49:43Z</dcterms:created>
  <dcterms:modified xsi:type="dcterms:W3CDTF">2017-04-23T08:56:46Z</dcterms:modified>
</cp:coreProperties>
</file>

<file path=docProps/thumbnail.jpeg>
</file>